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7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What are the assumptions again and how do you assess them</a:t>
            </a:r>
          </a:p>
          <a:p>
            <a:pPr lvl="0"/>
            <a:r>
              <a:rPr/>
              <a:t>What to do when assumptions fail</a:t>
            </a:r>
          </a:p>
          <a:p>
            <a:pPr lvl="1"/>
            <a:r>
              <a:rPr/>
              <a:t>Robust tests</a:t>
            </a:r>
          </a:p>
          <a:p>
            <a:pPr lvl="1"/>
            <a:r>
              <a:rPr/>
              <a:t>Rank-based tests</a:t>
            </a:r>
          </a:p>
          <a:p>
            <a:pPr lvl="1"/>
            <a:r>
              <a:rPr/>
              <a:t>Permutation tests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8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2025-05-28T01:28:55Z</dcterms:created>
  <dcterms:modified xsi:type="dcterms:W3CDTF">2025-05-28T01:28:55Z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